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5" r:id="rId4"/>
    <p:sldId id="266" r:id="rId5"/>
    <p:sldId id="267" r:id="rId6"/>
    <p:sldId id="262" r:id="rId7"/>
    <p:sldId id="268" r:id="rId8"/>
    <p:sldId id="257" r:id="rId9"/>
    <p:sldId id="261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70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662483"/>
    <a:srgbClr val="95C11F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E1E35-B843-4AE2-8F15-2ED947558CF7}" v="27" dt="2024-01-24T13:41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76"/>
      </p:cViewPr>
      <p:guideLst>
        <p:guide orient="horz" pos="4156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2374A-9320-4358-9CE4-F55D6AFEB26F}" type="datetimeFigureOut">
              <a:rPr lang="nl-NL" smtClean="0"/>
              <a:t>22-2-2024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6E2A-B07B-42CD-9A19-657D32BA26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01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6E2A-B07B-42CD-9A19-657D32BA268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42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6E2A-B07B-42CD-9A19-657D32BA268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42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D4D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  <a:lvl5pPr>
              <a:defRPr>
                <a:solidFill>
                  <a:srgbClr val="4D4D4C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22057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301919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114584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294408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94533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levgroep.nl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261305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313165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671"/>
            <a:ext cx="1600200" cy="3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pPr algn="r"/>
            <a:r>
              <a:rPr lang="nl-NL" dirty="0"/>
              <a:t>levgroep.nl</a:t>
            </a:r>
          </a:p>
        </p:txBody>
      </p:sp>
    </p:spTree>
    <p:extLst>
      <p:ext uri="{BB962C8B-B14F-4D97-AF65-F5344CB8AC3E}">
        <p14:creationId xmlns:p14="http://schemas.microsoft.com/office/powerpoint/2010/main" val="405810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24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350169"/>
            <a:ext cx="9144000" cy="160095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62926"/>
            <a:ext cx="9144000" cy="1094874"/>
          </a:xfrm>
        </p:spPr>
        <p:txBody>
          <a:bodyPr/>
          <a:lstStyle/>
          <a:p>
            <a:endParaRPr lang="nl-NL" dirty="0">
              <a:solidFill>
                <a:srgbClr val="4D4D4C"/>
              </a:solidFill>
            </a:endParaRPr>
          </a:p>
        </p:txBody>
      </p:sp>
      <p:sp>
        <p:nvSpPr>
          <p:cNvPr id="6" name="Tijdelijke aanduiding voor voettekst 3"/>
          <p:cNvSpPr txBox="1">
            <a:spLocks/>
          </p:cNvSpPr>
          <p:nvPr/>
        </p:nvSpPr>
        <p:spPr>
          <a:xfrm>
            <a:off x="7239000" y="63598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dirty="0">
                <a:solidFill>
                  <a:srgbClr val="662483"/>
                </a:solidFill>
              </a:rPr>
              <a:t>Laarbeekactief.nl</a:t>
            </a:r>
          </a:p>
        </p:txBody>
      </p:sp>
      <p:pic>
        <p:nvPicPr>
          <p:cNvPr id="7" name="Afbeelding 6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F329AB4B-12FD-6468-972C-ECBBDE38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36" y="502316"/>
            <a:ext cx="7263328" cy="50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9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21570"/>
            <a:ext cx="12192000" cy="230333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9788" y="2287633"/>
            <a:ext cx="10515600" cy="84221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Beweegaanbod in Laarbeek? Neem contact met ons op!</a:t>
            </a:r>
            <a:endParaRPr lang="nl-NL" sz="3600" dirty="0">
              <a:solidFill>
                <a:srgbClr val="662483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839788" y="3655171"/>
            <a:ext cx="3823652" cy="3481471"/>
          </a:xfrm>
        </p:spPr>
        <p:txBody>
          <a:bodyPr/>
          <a:lstStyle/>
          <a:p>
            <a:r>
              <a:rPr lang="nl-NL" sz="2000" b="1" dirty="0"/>
              <a:t>Maarten </a:t>
            </a:r>
            <a:r>
              <a:rPr lang="nl-NL" sz="2000" b="1" dirty="0" err="1"/>
              <a:t>Gilsing</a:t>
            </a:r>
            <a:r>
              <a:rPr lang="nl-NL" sz="2000" b="1" dirty="0"/>
              <a:t> </a:t>
            </a:r>
          </a:p>
          <a:p>
            <a:r>
              <a:rPr lang="nl-NL" sz="2000" b="1" dirty="0"/>
              <a:t>Buurtsportcoach</a:t>
            </a:r>
            <a:endParaRPr lang="nl-NL" sz="2000" dirty="0"/>
          </a:p>
          <a:p>
            <a:r>
              <a:rPr lang="nl-NL" sz="2000" dirty="0"/>
              <a:t>T: 06 8897 0624</a:t>
            </a:r>
          </a:p>
          <a:p>
            <a:r>
              <a:rPr lang="nl-NL" sz="2000" dirty="0"/>
              <a:t>E: maarten.gilsing@levgroep.nl</a:t>
            </a:r>
          </a:p>
          <a:p>
            <a:endParaRPr lang="nl-NL" dirty="0"/>
          </a:p>
          <a:p>
            <a:endParaRPr lang="nl-NL" dirty="0">
              <a:solidFill>
                <a:srgbClr val="4D4D4C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7240588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>
                <a:solidFill>
                  <a:srgbClr val="662483"/>
                </a:solidFill>
              </a:rPr>
              <a:t>laarbeekactief.nl</a:t>
            </a:r>
          </a:p>
        </p:txBody>
      </p:sp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4B7A3DEE-52EB-242C-7E43-0EE85B5F9D72}"/>
              </a:ext>
            </a:extLst>
          </p:cNvPr>
          <p:cNvSpPr txBox="1">
            <a:spLocks/>
          </p:cNvSpPr>
          <p:nvPr/>
        </p:nvSpPr>
        <p:spPr>
          <a:xfrm>
            <a:off x="5137468" y="3655170"/>
            <a:ext cx="3823652" cy="348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/>
              <a:t>Stan Hendriks</a:t>
            </a:r>
          </a:p>
          <a:p>
            <a:r>
              <a:rPr lang="nl-NL" sz="2000" b="1" dirty="0"/>
              <a:t>Buurtsportcoach</a:t>
            </a:r>
            <a:endParaRPr lang="nl-NL" sz="2000" dirty="0"/>
          </a:p>
          <a:p>
            <a:r>
              <a:rPr lang="nl-NL" sz="2000" dirty="0"/>
              <a:t>T: 06 4020 1556</a:t>
            </a:r>
          </a:p>
          <a:p>
            <a:r>
              <a:rPr lang="nl-NL" sz="2000" dirty="0"/>
              <a:t>E: stan.hendriks@levgroep.nl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53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61"/>
            <a:ext cx="12192000" cy="230333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nl-NL" dirty="0">
              <a:solidFill>
                <a:srgbClr val="662483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7063" y="2394006"/>
            <a:ext cx="6074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Wat doet Laarbeek Actief?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6" name="Picture 2" descr="Geen fotobeschrijving beschikbaar.">
            <a:extLst>
              <a:ext uri="{FF2B5EF4-FFF2-40B4-BE49-F238E27FC236}">
                <a16:creationId xmlns:a16="http://schemas.microsoft.com/office/drawing/2014/main" id="{07C69C92-6BBB-E77C-E541-265CE722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569395"/>
            <a:ext cx="8890000" cy="328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643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0333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nl-NL" dirty="0">
              <a:solidFill>
                <a:srgbClr val="662483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16437" y="2298519"/>
            <a:ext cx="42986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Nederland wordt gezonder … </a:t>
            </a:r>
          </a:p>
          <a:p>
            <a:endParaRPr lang="nl-NL" sz="4000" b="1" dirty="0"/>
          </a:p>
          <a:p>
            <a:endParaRPr lang="nl-NL" sz="4000" b="1" dirty="0"/>
          </a:p>
          <a:p>
            <a:r>
              <a:rPr lang="nl-NL" sz="4000" b="1" dirty="0"/>
              <a:t>en zieker!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0" name="Picture 2" descr="Een gezond hart en een gezond brein - Gezondheidswink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30" y="2500992"/>
            <a:ext cx="4441926" cy="23414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M / Photography Dail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5"/>
          <a:stretch/>
        </p:blipFill>
        <p:spPr bwMode="auto">
          <a:xfrm>
            <a:off x="9785023" y="2500992"/>
            <a:ext cx="2187020" cy="2492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66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0400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7238786" y="6360509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nl-NL" dirty="0">
              <a:solidFill>
                <a:srgbClr val="662483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44716" y="2594040"/>
            <a:ext cx="1006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Op een schaal van 1 tot 10: hoeveel beweeg je dan? </a:t>
            </a:r>
          </a:p>
        </p:txBody>
      </p:sp>
      <p:pic>
        <p:nvPicPr>
          <p:cNvPr id="5122" name="Picture 2" descr="Hoe gezond leef jij op een schaal van 1 tot 10? - Stichting Gezondhe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3"/>
          <a:stretch/>
        </p:blipFill>
        <p:spPr bwMode="auto">
          <a:xfrm>
            <a:off x="1222803" y="4044099"/>
            <a:ext cx="9099546" cy="10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8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03339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7239000" y="6359810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nl-NL" dirty="0">
              <a:solidFill>
                <a:srgbClr val="662483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124959" y="5272760"/>
            <a:ext cx="937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/>
              <a:t>“Sporten: daar heb ik echt geen tijd voor!”</a:t>
            </a:r>
            <a:endParaRPr lang="nl-NL" sz="3200" dirty="0"/>
          </a:p>
        </p:txBody>
      </p:sp>
      <p:pic>
        <p:nvPicPr>
          <p:cNvPr id="3074" name="Picture 2" descr="Hoeveel moet je bewegen volgens de beweegrichtlijnen? – Allesoversport.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" y="108376"/>
            <a:ext cx="6108569" cy="274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5C11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kstvak 2"/>
          <p:cNvSpPr txBox="1"/>
          <p:nvPr/>
        </p:nvSpPr>
        <p:spPr>
          <a:xfrm>
            <a:off x="103694" y="3151162"/>
            <a:ext cx="364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662483"/>
                </a:solidFill>
              </a:rPr>
              <a:t>Beweegrichtlijnen</a:t>
            </a:r>
          </a:p>
        </p:txBody>
      </p:sp>
      <p:pic>
        <p:nvPicPr>
          <p:cNvPr id="3076" name="Picture 4" descr="Hoeveel moet je bewegen volgens de beweegrichtlijnen? – Allesoversport.n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r="2257"/>
          <a:stretch/>
        </p:blipFill>
        <p:spPr bwMode="auto">
          <a:xfrm>
            <a:off x="6428210" y="108376"/>
            <a:ext cx="5736379" cy="4216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C6608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kstvak 4"/>
          <p:cNvSpPr txBox="1"/>
          <p:nvPr/>
        </p:nvSpPr>
        <p:spPr>
          <a:xfrm>
            <a:off x="339366" y="3802044"/>
            <a:ext cx="439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“bewegen is goed, meer bewegen is beter” (Allesoversport.nl)</a:t>
            </a:r>
          </a:p>
        </p:txBody>
      </p:sp>
    </p:spTree>
    <p:extLst>
      <p:ext uri="{BB962C8B-B14F-4D97-AF65-F5344CB8AC3E}">
        <p14:creationId xmlns:p14="http://schemas.microsoft.com/office/powerpoint/2010/main" val="152495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033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82983"/>
            <a:ext cx="10515600" cy="2116284"/>
          </a:xfrm>
        </p:spPr>
        <p:txBody>
          <a:bodyPr>
            <a:noAutofit/>
          </a:bodyPr>
          <a:lstStyle/>
          <a:p>
            <a:endParaRPr lang="nl-NL" sz="7200" dirty="0">
              <a:solidFill>
                <a:srgbClr val="662483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7239000" y="6361043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nl-NL" dirty="0">
              <a:solidFill>
                <a:srgbClr val="662483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3799267"/>
            <a:ext cx="10515600" cy="237769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2DE854-474F-AEFB-1CCD-F003A1D95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6"/>
          <a:stretch/>
        </p:blipFill>
        <p:spPr>
          <a:xfrm>
            <a:off x="0" y="275168"/>
            <a:ext cx="12211241" cy="62684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EC6608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08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7CE37-A0A2-6FC6-89E0-D6C8B5F5B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Lettertype, grafische vormgeving, schermopname">
            <a:extLst>
              <a:ext uri="{FF2B5EF4-FFF2-40B4-BE49-F238E27FC236}">
                <a16:creationId xmlns:a16="http://schemas.microsoft.com/office/drawing/2014/main" id="{A3B61FB9-8A57-04D6-9621-79F6096DD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8400"/>
            <a:ext cx="5518834" cy="8026400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BAA1910-A8A8-7919-70BD-876DC2616727}"/>
              </a:ext>
            </a:extLst>
          </p:cNvPr>
          <p:cNvSpPr txBox="1"/>
          <p:nvPr/>
        </p:nvSpPr>
        <p:spPr>
          <a:xfrm>
            <a:off x="6096000" y="920621"/>
            <a:ext cx="65720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Verbetert het slapen &amp; libido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Stimuleert Stofwisseling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Voorkomt blessures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Maakt soepel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Verstevigt botten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Vergroot zelfvertrouwen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Verkleint kans op welvaartsziektes (diabetes)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Verbetert uithoudingsvermogen, spierkracht</a:t>
            </a:r>
          </a:p>
        </p:txBody>
      </p:sp>
    </p:spTree>
    <p:extLst>
      <p:ext uri="{BB962C8B-B14F-4D97-AF65-F5344CB8AC3E}">
        <p14:creationId xmlns:p14="http://schemas.microsoft.com/office/powerpoint/2010/main" val="189820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03339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7239000" y="6359810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>
                <a:solidFill>
                  <a:srgbClr val="662483"/>
                </a:solidFill>
              </a:rPr>
              <a:t>levgroep.nl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77D8BB-6F8A-F0D1-C868-DCCB361CB8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943" b="-1611"/>
          <a:stretch/>
        </p:blipFill>
        <p:spPr>
          <a:xfrm>
            <a:off x="0" y="-40640"/>
            <a:ext cx="12435840" cy="70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0400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7239000" y="6361043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>
                <a:solidFill>
                  <a:srgbClr val="662483"/>
                </a:solidFill>
              </a:rPr>
              <a:t>laarbeekactief.nl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902AA9-1822-7A11-BCA1-1F7B07BCFF56}"/>
              </a:ext>
            </a:extLst>
          </p:cNvPr>
          <p:cNvSpPr txBox="1"/>
          <p:nvPr/>
        </p:nvSpPr>
        <p:spPr>
          <a:xfrm>
            <a:off x="772903" y="2439694"/>
            <a:ext cx="934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5 tips voor valpreventie ouderen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Blijf actief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Maak het huis veilig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Ogen checken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Stevige en passende schoenen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Goede en gezonde voeding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5654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02DEFA9-0D4B-4480-AD37-B53AE92605EC}" vid="{D70105E5-F452-4C55-97F5-E19A3CD997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LEV format 2019 v4</Template>
  <TotalTime>3436</TotalTime>
  <Words>157</Words>
  <Application>Microsoft Office PowerPoint</Application>
  <PresentationFormat>Breedbeeld</PresentationFormat>
  <Paragraphs>39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Beweegaanbod in Laarbeek? Neem contact met ons 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van Vooren</dc:creator>
  <cp:lastModifiedBy>info@hetgeduld.nl</cp:lastModifiedBy>
  <cp:revision>39</cp:revision>
  <dcterms:created xsi:type="dcterms:W3CDTF">2019-03-26T10:22:07Z</dcterms:created>
  <dcterms:modified xsi:type="dcterms:W3CDTF">2024-02-22T15:59:39Z</dcterms:modified>
  <cp:contentStatus/>
</cp:coreProperties>
</file>